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4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3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4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2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4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4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8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0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6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2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30145-264F-43CE-B658-8A614E3C3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9AD07-142B-417F-A233-9C0E2236C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4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Stream of Consciousness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						</a:t>
            </a:r>
          </a:p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						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-Seema C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6874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Refers to: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en-US" dirty="0"/>
          </a:p>
          <a:p>
            <a:pPr lvl="6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Flow and ebb of thoughts in our minds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1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Term 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first used by-</a:t>
            </a:r>
            <a:endParaRPr lang="en-US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	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psychologist William James in his work</a:t>
            </a: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Principles of Psychology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(1890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In literary 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context, 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used 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by-</a:t>
            </a:r>
            <a:endParaRPr lang="en-US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Mary Sinclair while discussing Dorothy Richardson's novels</a:t>
            </a:r>
          </a:p>
        </p:txBody>
      </p:sp>
    </p:spTree>
    <p:extLst>
      <p:ext uri="{BB962C8B-B14F-4D97-AF65-F5344CB8AC3E}">
        <p14:creationId xmlns:p14="http://schemas.microsoft.com/office/powerpoint/2010/main" val="230752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Characteristics: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6532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literary style in non-dramatic fiction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arrative technique that uses interior monologue (in which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character's thoughts, feelings, and reactions are depicted in a continuous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passages of introspection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uninterrupted by objective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unbroken 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dialogue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 ungrammatical construction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98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91" y="-124273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Examples: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198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Henry James-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Portrait of a Lady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1881)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[Precursor to the genre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James Joyce-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Ulysses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(1922),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Finnegans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Wake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(1939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Virginia Woolf-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Mrs. Dalloway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(1925),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the Lighthouse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(1927) etc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Dorothy Richardson-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Pilgrimage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(1915-38) [First complete stream of consciousness novel to be published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William Faulkner-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Sound and the Fury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(1929)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6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Times New Roman</vt:lpstr>
      <vt:lpstr>Office Theme</vt:lpstr>
      <vt:lpstr>Stream of Consciousness</vt:lpstr>
      <vt:lpstr>  Refers to:</vt:lpstr>
      <vt:lpstr>PowerPoint Presentation</vt:lpstr>
      <vt:lpstr>Characteristics:</vt:lpstr>
      <vt:lpstr>Examples: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staff2</dc:creator>
  <cp:lastModifiedBy>staff2</cp:lastModifiedBy>
  <cp:revision>7</cp:revision>
  <dcterms:created xsi:type="dcterms:W3CDTF">2017-08-22T05:23:11Z</dcterms:created>
  <dcterms:modified xsi:type="dcterms:W3CDTF">2017-08-24T03:05:48Z</dcterms:modified>
</cp:coreProperties>
</file>